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9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35" autoAdjust="0"/>
    <p:restoredTop sz="86504" autoAdjust="0"/>
  </p:normalViewPr>
  <p:slideViewPr>
    <p:cSldViewPr showGuides="1">
      <p:cViewPr varScale="1">
        <p:scale>
          <a:sx n="65" d="100"/>
          <a:sy n="65" d="100"/>
        </p:scale>
        <p:origin x="72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8883-1842-4A5B-B60C-B85C62BF48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84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E54F-B4B6-4339-AD8C-738F1B0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9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E54F-B4B6-4339-AD8C-738F1B0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55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E54F-B4B6-4339-AD8C-738F1B0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1739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E54F-B4B6-4339-AD8C-738F1B0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78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E54F-B4B6-4339-AD8C-738F1B0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890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E54F-B4B6-4339-AD8C-738F1B0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86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BCCA-F73B-4E80-B8E8-DF3CDEB0B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42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DE0A-A56B-4B05-9C7C-299A909396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2CC6-7C15-4326-86B7-56692C7204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8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1E1E-57FC-4091-9709-3DF01019A8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9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7A96D-9C4C-4297-932A-89800721A0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3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31A2-B0EC-4AB0-8F77-7728D6E44B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7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1F4D-0D05-493A-88A7-D1A2851509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4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F21D-8D99-4D9F-8475-D442D439E2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6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3E0F-B7D8-42AD-BD39-FB858D2C99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7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3CA8-5EEC-4E99-86EA-D80D75C95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9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9D0E54F-B4B6-4339-AD8C-738F1B0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0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Join the Green Team!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Corporate Environmental Program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Waste Not, Want Not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Company-wide recycling stations</a:t>
            </a:r>
          </a:p>
          <a:p>
            <a:pPr lvl="1"/>
            <a:r>
              <a:rPr lang="en-US" dirty="0" smtClean="0"/>
              <a:t>Paper bins in copy room</a:t>
            </a:r>
          </a:p>
          <a:p>
            <a:pPr lvl="1"/>
            <a:r>
              <a:rPr lang="en-US" dirty="0" smtClean="0"/>
              <a:t>Glass and aluminum bins in break room</a:t>
            </a:r>
          </a:p>
          <a:p>
            <a:r>
              <a:rPr lang="en-US" dirty="0" smtClean="0"/>
              <a:t>Compost heap in south parking lot</a:t>
            </a:r>
          </a:p>
          <a:p>
            <a:r>
              <a:rPr lang="en-US" dirty="0" smtClean="0"/>
              <a:t>Carpool sign up sheet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Recycling Breakdown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 a part of the solution!</a:t>
            </a:r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447800" y="5791200"/>
            <a:ext cx="6026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The Green Team: Putting It All Together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914400"/>
            <a:ext cx="3657600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211</TotalTime>
  <Words>55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Gothic</vt:lpstr>
      <vt:lpstr>Times New Roman</vt:lpstr>
      <vt:lpstr>Wingdings 3</vt:lpstr>
      <vt:lpstr>Slice</vt:lpstr>
      <vt:lpstr>Join the Green Team!</vt:lpstr>
      <vt:lpstr>Waste Not, Want Not</vt:lpstr>
      <vt:lpstr>Recycling Breakdown</vt:lpstr>
      <vt:lpstr>Be a part of the solution!</vt:lpstr>
    </vt:vector>
  </TitlesOfParts>
  <Company>DCF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the Green Team!</dc:title>
  <dc:creator>Carol Hurtig</dc:creator>
  <cp:lastModifiedBy>Sylvie Lambert</cp:lastModifiedBy>
  <cp:revision>13</cp:revision>
  <dcterms:created xsi:type="dcterms:W3CDTF">1997-03-09T21:13:58Z</dcterms:created>
  <dcterms:modified xsi:type="dcterms:W3CDTF">2016-09-28T06:27:42Z</dcterms:modified>
</cp:coreProperties>
</file>