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9E4"/>
    <a:srgbClr val="9AC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42" autoAdjust="0"/>
    <p:restoredTop sz="86504" autoAdjust="0"/>
  </p:normalViewPr>
  <p:slideViewPr>
    <p:cSldViewPr>
      <p:cViewPr varScale="1">
        <p:scale>
          <a:sx n="63" d="100"/>
          <a:sy n="63" d="100"/>
        </p:scale>
        <p:origin x="2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3721B-6883-4EFA-991F-D650983FC6E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10188-FDFB-4486-B883-60E276022058}">
      <dgm:prSet custT="1"/>
      <dgm:spPr/>
      <dgm:t>
        <a:bodyPr/>
        <a:lstStyle/>
        <a:p>
          <a:pPr rtl="0"/>
          <a:r>
            <a:rPr lang="en-US" sz="1800" dirty="0" smtClean="0"/>
            <a:t>Morocco</a:t>
          </a:r>
          <a:br>
            <a:rPr lang="en-US" sz="1800" dirty="0" smtClean="0"/>
          </a:br>
          <a:r>
            <a:rPr lang="en-US" sz="2400" b="1" dirty="0" smtClean="0"/>
            <a:t>$800</a:t>
          </a:r>
          <a:br>
            <a:rPr lang="en-US" sz="2400" b="1" dirty="0" smtClean="0"/>
          </a:br>
          <a:r>
            <a:rPr lang="en-US" sz="1800" dirty="0" smtClean="0"/>
            <a:t>Spring</a:t>
          </a:r>
          <a:endParaRPr lang="en-US" sz="1800" dirty="0"/>
        </a:p>
      </dgm:t>
    </dgm:pt>
    <dgm:pt modelId="{8CDB63E4-ACAF-41A7-BAE1-36CEF1DB886D}" type="parTrans" cxnId="{71700199-3FCA-4410-B2FA-1235CCED0AAD}">
      <dgm:prSet/>
      <dgm:spPr/>
      <dgm:t>
        <a:bodyPr/>
        <a:lstStyle/>
        <a:p>
          <a:endParaRPr lang="en-US"/>
        </a:p>
      </dgm:t>
    </dgm:pt>
    <dgm:pt modelId="{2EBC02EB-BDCD-4421-A3C9-47A27678A155}" type="sibTrans" cxnId="{71700199-3FCA-4410-B2FA-1235CCED0AAD}">
      <dgm:prSet/>
      <dgm:spPr/>
      <dgm:t>
        <a:bodyPr/>
        <a:lstStyle/>
        <a:p>
          <a:endParaRPr lang="en-US"/>
        </a:p>
      </dgm:t>
    </dgm:pt>
    <dgm:pt modelId="{CF1185D0-2829-46C9-A03D-82712E268DB9}">
      <dgm:prSet custT="1"/>
      <dgm:spPr/>
      <dgm:t>
        <a:bodyPr/>
        <a:lstStyle/>
        <a:p>
          <a:pPr rtl="0"/>
          <a:r>
            <a:rPr lang="en-US" sz="1800" dirty="0" smtClean="0"/>
            <a:t>South Africa</a:t>
          </a:r>
          <a:br>
            <a:rPr lang="en-US" sz="1800" dirty="0" smtClean="0"/>
          </a:br>
          <a:r>
            <a:rPr lang="en-US" sz="2400" b="1" dirty="0" smtClean="0"/>
            <a:t>$1000</a:t>
          </a:r>
          <a:br>
            <a:rPr lang="en-US" sz="2400" b="1" dirty="0" smtClean="0"/>
          </a:br>
          <a:r>
            <a:rPr lang="en-US" sz="1800" dirty="0" smtClean="0"/>
            <a:t>Summer</a:t>
          </a:r>
          <a:endParaRPr lang="en-US" sz="1800" dirty="0"/>
        </a:p>
      </dgm:t>
    </dgm:pt>
    <dgm:pt modelId="{469CD326-3819-4D13-8F6A-EF3E62510328}" type="parTrans" cxnId="{568C97A2-AD0D-4092-9EBF-6740DEA83AC5}">
      <dgm:prSet/>
      <dgm:spPr/>
      <dgm:t>
        <a:bodyPr/>
        <a:lstStyle/>
        <a:p>
          <a:endParaRPr lang="en-US"/>
        </a:p>
      </dgm:t>
    </dgm:pt>
    <dgm:pt modelId="{0BF0BF1A-B197-483D-B1B2-CBE8604B0751}" type="sibTrans" cxnId="{568C97A2-AD0D-4092-9EBF-6740DEA83AC5}">
      <dgm:prSet/>
      <dgm:spPr/>
      <dgm:t>
        <a:bodyPr/>
        <a:lstStyle/>
        <a:p>
          <a:endParaRPr lang="en-US"/>
        </a:p>
      </dgm:t>
    </dgm:pt>
    <dgm:pt modelId="{7B2C6D8D-7FD9-44E0-9FEE-A8086F7128E5}">
      <dgm:prSet custT="1"/>
      <dgm:spPr/>
      <dgm:t>
        <a:bodyPr/>
        <a:lstStyle/>
        <a:p>
          <a:pPr rtl="0"/>
          <a:r>
            <a:rPr lang="en-US" sz="1900" dirty="0" smtClean="0"/>
            <a:t>Thailand</a:t>
          </a:r>
          <a:br>
            <a:rPr lang="en-US" sz="1900" dirty="0" smtClean="0"/>
          </a:br>
          <a:r>
            <a:rPr lang="en-US" sz="2400" b="1" dirty="0" smtClean="0"/>
            <a:t>$800</a:t>
          </a:r>
          <a:br>
            <a:rPr lang="en-US" sz="2400" b="1" dirty="0" smtClean="0"/>
          </a:br>
          <a:r>
            <a:rPr lang="en-US" sz="1900" dirty="0" smtClean="0"/>
            <a:t>Fall</a:t>
          </a:r>
          <a:endParaRPr lang="en-US" sz="1900" dirty="0"/>
        </a:p>
      </dgm:t>
    </dgm:pt>
    <dgm:pt modelId="{2C35FBCA-8747-45D9-B673-5846094D12EC}" type="parTrans" cxnId="{0E18A187-4D92-4665-8450-AE7FE05F34E7}">
      <dgm:prSet/>
      <dgm:spPr/>
      <dgm:t>
        <a:bodyPr/>
        <a:lstStyle/>
        <a:p>
          <a:endParaRPr lang="en-US"/>
        </a:p>
      </dgm:t>
    </dgm:pt>
    <dgm:pt modelId="{CBC779AA-EB16-4792-B7EC-2DE88F99D054}" type="sibTrans" cxnId="{0E18A187-4D92-4665-8450-AE7FE05F34E7}">
      <dgm:prSet/>
      <dgm:spPr/>
      <dgm:t>
        <a:bodyPr/>
        <a:lstStyle/>
        <a:p>
          <a:endParaRPr lang="en-US"/>
        </a:p>
      </dgm:t>
    </dgm:pt>
    <dgm:pt modelId="{BB2A6B9F-081F-4244-AD1D-C182676FD7E6}">
      <dgm:prSet custT="1"/>
      <dgm:spPr/>
      <dgm:t>
        <a:bodyPr/>
        <a:lstStyle/>
        <a:p>
          <a:pPr rtl="0"/>
          <a:r>
            <a:rPr lang="en-US" sz="1900" dirty="0" smtClean="0"/>
            <a:t>India</a:t>
          </a:r>
          <a:br>
            <a:rPr lang="en-US" sz="1900" dirty="0" smtClean="0"/>
          </a:br>
          <a:r>
            <a:rPr lang="en-US" sz="2400" b="1" dirty="0" smtClean="0"/>
            <a:t>$1000</a:t>
          </a:r>
          <a:br>
            <a:rPr lang="en-US" sz="2400" b="1" dirty="0" smtClean="0"/>
          </a:br>
          <a:r>
            <a:rPr lang="en-US" sz="1900" dirty="0" smtClean="0"/>
            <a:t>Winter</a:t>
          </a:r>
          <a:endParaRPr lang="en-US" sz="1900" dirty="0"/>
        </a:p>
      </dgm:t>
    </dgm:pt>
    <dgm:pt modelId="{72CFD572-A17F-4F02-8B1C-3236B3BD86AD}" type="parTrans" cxnId="{32DC2174-CB7E-4234-9083-81F39D7CC507}">
      <dgm:prSet/>
      <dgm:spPr/>
      <dgm:t>
        <a:bodyPr/>
        <a:lstStyle/>
        <a:p>
          <a:endParaRPr lang="en-US"/>
        </a:p>
      </dgm:t>
    </dgm:pt>
    <dgm:pt modelId="{B230E4FB-42B3-4EAB-9298-B534D520797A}" type="sibTrans" cxnId="{32DC2174-CB7E-4234-9083-81F39D7CC507}">
      <dgm:prSet/>
      <dgm:spPr/>
      <dgm:t>
        <a:bodyPr/>
        <a:lstStyle/>
        <a:p>
          <a:endParaRPr lang="en-US"/>
        </a:p>
      </dgm:t>
    </dgm:pt>
    <dgm:pt modelId="{FDD255F4-AE4C-45AC-84A2-4112656954FA}" type="pres">
      <dgm:prSet presAssocID="{4C03721B-6883-4EFA-991F-D650983FC6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BAA99-BCEB-42F0-84F4-3B6ED9C72C00}" type="pres">
      <dgm:prSet presAssocID="{4C03721B-6883-4EFA-991F-D650983FC6E0}" presName="children" presStyleCnt="0"/>
      <dgm:spPr/>
    </dgm:pt>
    <dgm:pt modelId="{25F82FA1-E87D-4419-AA6A-53E469ED6524}" type="pres">
      <dgm:prSet presAssocID="{4C03721B-6883-4EFA-991F-D650983FC6E0}" presName="childPlaceholder" presStyleCnt="0"/>
      <dgm:spPr/>
    </dgm:pt>
    <dgm:pt modelId="{68806044-A18F-4335-98BE-6566BF5F55B1}" type="pres">
      <dgm:prSet presAssocID="{4C03721B-6883-4EFA-991F-D650983FC6E0}" presName="circle" presStyleCnt="0"/>
      <dgm:spPr/>
    </dgm:pt>
    <dgm:pt modelId="{13EAD7B3-E5EC-4C60-89B3-A02AC898ACB7}" type="pres">
      <dgm:prSet presAssocID="{4C03721B-6883-4EFA-991F-D650983FC6E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B0C70-2A46-4318-85F1-00407AEA24DE}" type="pres">
      <dgm:prSet presAssocID="{4C03721B-6883-4EFA-991F-D650983FC6E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89A95-94B9-4428-9BAF-6AC0681B8789}" type="pres">
      <dgm:prSet presAssocID="{4C03721B-6883-4EFA-991F-D650983FC6E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C003-7EF4-48C8-8C1B-FA9CF3447A68}" type="pres">
      <dgm:prSet presAssocID="{4C03721B-6883-4EFA-991F-D650983FC6E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C9190-9B7B-43ED-86AB-9B0E378D9C42}" type="pres">
      <dgm:prSet presAssocID="{4C03721B-6883-4EFA-991F-D650983FC6E0}" presName="quadrantPlaceholder" presStyleCnt="0"/>
      <dgm:spPr/>
    </dgm:pt>
    <dgm:pt modelId="{F8BDB540-7B40-4DDC-BEB7-F9B45A13E38A}" type="pres">
      <dgm:prSet presAssocID="{4C03721B-6883-4EFA-991F-D650983FC6E0}" presName="center1" presStyleLbl="fgShp" presStyleIdx="0" presStyleCnt="2"/>
      <dgm:spPr/>
    </dgm:pt>
    <dgm:pt modelId="{521344B4-F71F-4831-B941-729218AFDA29}" type="pres">
      <dgm:prSet presAssocID="{4C03721B-6883-4EFA-991F-D650983FC6E0}" presName="center2" presStyleLbl="fgShp" presStyleIdx="1" presStyleCnt="2"/>
      <dgm:spPr/>
    </dgm:pt>
  </dgm:ptLst>
  <dgm:cxnLst>
    <dgm:cxn modelId="{6FCBD2E1-C099-4315-973C-27F2C3FE6252}" type="presOf" srcId="{4C03721B-6883-4EFA-991F-D650983FC6E0}" destId="{FDD255F4-AE4C-45AC-84A2-4112656954FA}" srcOrd="0" destOrd="0" presId="urn:microsoft.com/office/officeart/2005/8/layout/cycle4"/>
    <dgm:cxn modelId="{0E18A187-4D92-4665-8450-AE7FE05F34E7}" srcId="{4C03721B-6883-4EFA-991F-D650983FC6E0}" destId="{7B2C6D8D-7FD9-44E0-9FEE-A8086F7128E5}" srcOrd="2" destOrd="0" parTransId="{2C35FBCA-8747-45D9-B673-5846094D12EC}" sibTransId="{CBC779AA-EB16-4792-B7EC-2DE88F99D054}"/>
    <dgm:cxn modelId="{1B302512-18B8-4CF2-839B-AD44FC24E49C}" type="presOf" srcId="{BB2A6B9F-081F-4244-AD1D-C182676FD7E6}" destId="{86EFC003-7EF4-48C8-8C1B-FA9CF3447A68}" srcOrd="0" destOrd="0" presId="urn:microsoft.com/office/officeart/2005/8/layout/cycle4"/>
    <dgm:cxn modelId="{2F9266DD-190C-4EB7-921D-5B121524FA78}" type="presOf" srcId="{CF1185D0-2829-46C9-A03D-82712E268DB9}" destId="{15CB0C70-2A46-4318-85F1-00407AEA24DE}" srcOrd="0" destOrd="0" presId="urn:microsoft.com/office/officeart/2005/8/layout/cycle4"/>
    <dgm:cxn modelId="{10DF3E18-C8DB-4C3D-B975-EDD4A6AFC594}" type="presOf" srcId="{75410188-FDFB-4486-B883-60E276022058}" destId="{13EAD7B3-E5EC-4C60-89B3-A02AC898ACB7}" srcOrd="0" destOrd="0" presId="urn:microsoft.com/office/officeart/2005/8/layout/cycle4"/>
    <dgm:cxn modelId="{32DC2174-CB7E-4234-9083-81F39D7CC507}" srcId="{4C03721B-6883-4EFA-991F-D650983FC6E0}" destId="{BB2A6B9F-081F-4244-AD1D-C182676FD7E6}" srcOrd="3" destOrd="0" parTransId="{72CFD572-A17F-4F02-8B1C-3236B3BD86AD}" sibTransId="{B230E4FB-42B3-4EAB-9298-B534D520797A}"/>
    <dgm:cxn modelId="{73E35A3C-E74F-4FAE-B0A9-8FA0AA17CF6A}" type="presOf" srcId="{7B2C6D8D-7FD9-44E0-9FEE-A8086F7128E5}" destId="{07789A95-94B9-4428-9BAF-6AC0681B8789}" srcOrd="0" destOrd="0" presId="urn:microsoft.com/office/officeart/2005/8/layout/cycle4"/>
    <dgm:cxn modelId="{568C97A2-AD0D-4092-9EBF-6740DEA83AC5}" srcId="{4C03721B-6883-4EFA-991F-D650983FC6E0}" destId="{CF1185D0-2829-46C9-A03D-82712E268DB9}" srcOrd="1" destOrd="0" parTransId="{469CD326-3819-4D13-8F6A-EF3E62510328}" sibTransId="{0BF0BF1A-B197-483D-B1B2-CBE8604B0751}"/>
    <dgm:cxn modelId="{71700199-3FCA-4410-B2FA-1235CCED0AAD}" srcId="{4C03721B-6883-4EFA-991F-D650983FC6E0}" destId="{75410188-FDFB-4486-B883-60E276022058}" srcOrd="0" destOrd="0" parTransId="{8CDB63E4-ACAF-41A7-BAE1-36CEF1DB886D}" sibTransId="{2EBC02EB-BDCD-4421-A3C9-47A27678A155}"/>
    <dgm:cxn modelId="{6E76DA60-B662-4841-9F30-9D6DC6030B04}" type="presParOf" srcId="{FDD255F4-AE4C-45AC-84A2-4112656954FA}" destId="{185BAA99-BCEB-42F0-84F4-3B6ED9C72C00}" srcOrd="0" destOrd="0" presId="urn:microsoft.com/office/officeart/2005/8/layout/cycle4"/>
    <dgm:cxn modelId="{B04D99B2-3B79-4A1C-A8D4-477E2563CD99}" type="presParOf" srcId="{185BAA99-BCEB-42F0-84F4-3B6ED9C72C00}" destId="{25F82FA1-E87D-4419-AA6A-53E469ED6524}" srcOrd="0" destOrd="0" presId="urn:microsoft.com/office/officeart/2005/8/layout/cycle4"/>
    <dgm:cxn modelId="{15168232-8278-4CAA-B197-AD3E333E9ADE}" type="presParOf" srcId="{FDD255F4-AE4C-45AC-84A2-4112656954FA}" destId="{68806044-A18F-4335-98BE-6566BF5F55B1}" srcOrd="1" destOrd="0" presId="urn:microsoft.com/office/officeart/2005/8/layout/cycle4"/>
    <dgm:cxn modelId="{C9B55F4C-F8DF-4434-87D7-97C144436C52}" type="presParOf" srcId="{68806044-A18F-4335-98BE-6566BF5F55B1}" destId="{13EAD7B3-E5EC-4C60-89B3-A02AC898ACB7}" srcOrd="0" destOrd="0" presId="urn:microsoft.com/office/officeart/2005/8/layout/cycle4"/>
    <dgm:cxn modelId="{282D46F0-9C90-4DB6-8041-1349B0C95A7D}" type="presParOf" srcId="{68806044-A18F-4335-98BE-6566BF5F55B1}" destId="{15CB0C70-2A46-4318-85F1-00407AEA24DE}" srcOrd="1" destOrd="0" presId="urn:microsoft.com/office/officeart/2005/8/layout/cycle4"/>
    <dgm:cxn modelId="{262A0C08-1592-4380-A198-0C82CD58507D}" type="presParOf" srcId="{68806044-A18F-4335-98BE-6566BF5F55B1}" destId="{07789A95-94B9-4428-9BAF-6AC0681B8789}" srcOrd="2" destOrd="0" presId="urn:microsoft.com/office/officeart/2005/8/layout/cycle4"/>
    <dgm:cxn modelId="{2AD9B4A7-B0C1-41B8-9101-6673ED2A80C3}" type="presParOf" srcId="{68806044-A18F-4335-98BE-6566BF5F55B1}" destId="{86EFC003-7EF4-48C8-8C1B-FA9CF3447A68}" srcOrd="3" destOrd="0" presId="urn:microsoft.com/office/officeart/2005/8/layout/cycle4"/>
    <dgm:cxn modelId="{025AE938-4700-4D3D-BDB7-58D5BD7481AB}" type="presParOf" srcId="{68806044-A18F-4335-98BE-6566BF5F55B1}" destId="{FB5C9190-9B7B-43ED-86AB-9B0E378D9C42}" srcOrd="4" destOrd="0" presId="urn:microsoft.com/office/officeart/2005/8/layout/cycle4"/>
    <dgm:cxn modelId="{D6FC201E-9630-4CEA-A81F-DCCD92CD1E69}" type="presParOf" srcId="{FDD255F4-AE4C-45AC-84A2-4112656954FA}" destId="{F8BDB540-7B40-4DDC-BEB7-F9B45A13E38A}" srcOrd="2" destOrd="0" presId="urn:microsoft.com/office/officeart/2005/8/layout/cycle4"/>
    <dgm:cxn modelId="{F0A0A181-5F69-4EF6-8B97-8F937B186D80}" type="presParOf" srcId="{FDD255F4-AE4C-45AC-84A2-4112656954FA}" destId="{521344B4-F71F-4831-B941-729218AFDA2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D7B3-E5EC-4C60-89B3-A02AC898ACB7}">
      <dsp:nvSpPr>
        <dsp:cNvPr id="0" name=""/>
        <dsp:cNvSpPr/>
      </dsp:nvSpPr>
      <dsp:spPr>
        <a:xfrm>
          <a:off x="2091699" y="230895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Morocco</a:t>
          </a:r>
          <a:br>
            <a:rPr lang="en-US" sz="1800" kern="1200" dirty="0" smtClean="0"/>
          </a:br>
          <a:r>
            <a:rPr lang="en-US" sz="2400" b="1" kern="1200" dirty="0" smtClean="0"/>
            <a:t>$800</a:t>
          </a:r>
          <a:br>
            <a:rPr lang="en-US" sz="2400" b="1" kern="1200" dirty="0" smtClean="0"/>
          </a:br>
          <a:r>
            <a:rPr lang="en-US" sz="1800" kern="1200" dirty="0" smtClean="0"/>
            <a:t>Spring</a:t>
          </a:r>
          <a:endParaRPr lang="en-US" sz="1800" kern="1200" dirty="0"/>
        </a:p>
      </dsp:txBody>
      <dsp:txXfrm>
        <a:off x="2605431" y="744627"/>
        <a:ext cx="1240260" cy="1240260"/>
      </dsp:txXfrm>
    </dsp:sp>
    <dsp:sp modelId="{15CB0C70-2A46-4318-85F1-00407AEA24DE}">
      <dsp:nvSpPr>
        <dsp:cNvPr id="0" name=""/>
        <dsp:cNvSpPr/>
      </dsp:nvSpPr>
      <dsp:spPr>
        <a:xfrm rot="5400000">
          <a:off x="3926707" y="230895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South Africa</a:t>
          </a:r>
          <a:br>
            <a:rPr lang="en-US" sz="1800" kern="1200" dirty="0" smtClean="0"/>
          </a:br>
          <a:r>
            <a:rPr lang="en-US" sz="2400" b="1" kern="1200" dirty="0" smtClean="0"/>
            <a:t>$1000</a:t>
          </a:r>
          <a:br>
            <a:rPr lang="en-US" sz="2400" b="1" kern="1200" dirty="0" smtClean="0"/>
          </a:br>
          <a:r>
            <a:rPr lang="en-US" sz="1800" kern="1200" dirty="0" smtClean="0"/>
            <a:t>Summer</a:t>
          </a:r>
          <a:endParaRPr lang="en-US" sz="1800" kern="1200" dirty="0"/>
        </a:p>
      </dsp:txBody>
      <dsp:txXfrm rot="-5400000">
        <a:off x="3926707" y="744627"/>
        <a:ext cx="1240260" cy="1240260"/>
      </dsp:txXfrm>
    </dsp:sp>
    <dsp:sp modelId="{07789A95-94B9-4428-9BAF-6AC0681B8789}">
      <dsp:nvSpPr>
        <dsp:cNvPr id="0" name=""/>
        <dsp:cNvSpPr/>
      </dsp:nvSpPr>
      <dsp:spPr>
        <a:xfrm rot="10800000">
          <a:off x="3926707" y="2065903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Thailand</a:t>
          </a:r>
          <a:br>
            <a:rPr lang="en-US" sz="1900" kern="1200" dirty="0" smtClean="0"/>
          </a:br>
          <a:r>
            <a:rPr lang="en-US" sz="2400" b="1" kern="1200" dirty="0" smtClean="0"/>
            <a:t>$800</a:t>
          </a:r>
          <a:br>
            <a:rPr lang="en-US" sz="2400" b="1" kern="1200" dirty="0" smtClean="0"/>
          </a:br>
          <a:r>
            <a:rPr lang="en-US" sz="1900" kern="1200" dirty="0" smtClean="0"/>
            <a:t>Fall</a:t>
          </a:r>
          <a:endParaRPr lang="en-US" sz="1900" kern="1200" dirty="0"/>
        </a:p>
      </dsp:txBody>
      <dsp:txXfrm rot="10800000">
        <a:off x="3926707" y="2065903"/>
        <a:ext cx="1240260" cy="1240260"/>
      </dsp:txXfrm>
    </dsp:sp>
    <dsp:sp modelId="{86EFC003-7EF4-48C8-8C1B-FA9CF3447A68}">
      <dsp:nvSpPr>
        <dsp:cNvPr id="0" name=""/>
        <dsp:cNvSpPr/>
      </dsp:nvSpPr>
      <dsp:spPr>
        <a:xfrm rot="16200000">
          <a:off x="2091699" y="2065903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India</a:t>
          </a:r>
          <a:br>
            <a:rPr lang="en-US" sz="1900" kern="1200" dirty="0" smtClean="0"/>
          </a:br>
          <a:r>
            <a:rPr lang="en-US" sz="2400" b="1" kern="1200" dirty="0" smtClean="0"/>
            <a:t>$1000</a:t>
          </a:r>
          <a:br>
            <a:rPr lang="en-US" sz="2400" b="1" kern="1200" dirty="0" smtClean="0"/>
          </a:br>
          <a:r>
            <a:rPr lang="en-US" sz="1900" kern="1200" dirty="0" smtClean="0"/>
            <a:t>Winter</a:t>
          </a:r>
          <a:endParaRPr lang="en-US" sz="1900" kern="1200" dirty="0"/>
        </a:p>
      </dsp:txBody>
      <dsp:txXfrm rot="5400000">
        <a:off x="2605431" y="2065903"/>
        <a:ext cx="1240260" cy="1240260"/>
      </dsp:txXfrm>
    </dsp:sp>
    <dsp:sp modelId="{F8BDB540-7B40-4DDC-BEB7-F9B45A13E38A}">
      <dsp:nvSpPr>
        <dsp:cNvPr id="0" name=""/>
        <dsp:cNvSpPr/>
      </dsp:nvSpPr>
      <dsp:spPr>
        <a:xfrm>
          <a:off x="3583403" y="1660824"/>
          <a:ext cx="605593" cy="5266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344B4-F71F-4831-B941-729218AFDA29}">
      <dsp:nvSpPr>
        <dsp:cNvPr id="0" name=""/>
        <dsp:cNvSpPr/>
      </dsp:nvSpPr>
      <dsp:spPr>
        <a:xfrm rot="10800000">
          <a:off x="3583403" y="1863364"/>
          <a:ext cx="605593" cy="5266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5E8C-888D-4017-917E-6A1F6A8C8B1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A1D9-A1AC-4550-A474-CADC14DA4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E00DB6E-7EE6-4C8A-8259-8D44F4AE9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B9D0-8643-45B7-A2E4-5C9F20065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914-CDC2-46EE-B392-093544C25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72DA90B-92D2-4D81-ADAC-B55829549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1C76-D001-4E2D-BD5E-5E6494CC2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820-19DD-4020-8EB5-06482E4CF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DABF-1552-4449-98B0-7945F9729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461A-5CC8-4299-8410-9E4892481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F92-B203-4902-BCE1-4D079A693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4EE9-7A6F-4E25-8E5A-4F4B6987A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ABFE0F2-B9C7-43BE-9D74-C141D7AF9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4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Lucida Sans" panose="020B0602030504020204" pitchFamily="34" charset="0"/>
              </a:rPr>
              <a:t>This Year’s Personal Vacation Specials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As a way of thanking us for our business, Global Business Travel is offering all employees of  </a:t>
            </a:r>
            <a:r>
              <a:rPr lang="en-US" sz="16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Worldshop</a:t>
            </a:r>
            <a:r>
              <a:rPr lang="en-US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Imports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the following tour-package specials.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DB6E-7EE6-4C8A-8259-8D44F4AE93E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Down Ribbon 1"/>
          <p:cNvSpPr/>
          <p:nvPr/>
        </p:nvSpPr>
        <p:spPr>
          <a:xfrm>
            <a:off x="685800" y="152400"/>
            <a:ext cx="7696200" cy="106680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FUN!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Morocco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Casablanca</a:t>
            </a:r>
          </a:p>
          <a:p>
            <a:r>
              <a:rPr lang="pt-BR" dirty="0"/>
              <a:t>Rabat</a:t>
            </a:r>
          </a:p>
          <a:p>
            <a:r>
              <a:rPr lang="pt-BR" dirty="0"/>
              <a:t>Tangier</a:t>
            </a:r>
          </a:p>
          <a:p>
            <a:r>
              <a:rPr lang="pt-BR" dirty="0"/>
              <a:t>Marrakech</a:t>
            </a:r>
          </a:p>
          <a:p>
            <a:r>
              <a:rPr lang="pt-BR" dirty="0"/>
              <a:t>Fez</a:t>
            </a:r>
          </a:p>
          <a:p>
            <a:r>
              <a:rPr lang="pt-BR" dirty="0" smtClean="0"/>
              <a:t>Oujda</a:t>
            </a:r>
            <a:endParaRPr lang="pt-B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3" b="17259"/>
          <a:stretch/>
        </p:blipFill>
        <p:spPr>
          <a:xfrm>
            <a:off x="0" y="0"/>
            <a:ext cx="9144000" cy="693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 Africa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Johannesburg</a:t>
            </a:r>
          </a:p>
          <a:p>
            <a:r>
              <a:rPr lang="en-US" dirty="0"/>
              <a:t>Pretoria</a:t>
            </a:r>
          </a:p>
          <a:p>
            <a:r>
              <a:rPr lang="en-US" dirty="0"/>
              <a:t>Bloemfontein</a:t>
            </a:r>
          </a:p>
          <a:p>
            <a:r>
              <a:rPr lang="en-US" dirty="0"/>
              <a:t>Richards Bay</a:t>
            </a:r>
          </a:p>
          <a:p>
            <a:r>
              <a:rPr lang="en-US" dirty="0"/>
              <a:t>Cape Town</a:t>
            </a:r>
          </a:p>
          <a:p>
            <a:r>
              <a:rPr lang="en-US" dirty="0"/>
              <a:t>De </a:t>
            </a:r>
            <a:r>
              <a:rPr lang="en-US" dirty="0" smtClean="0"/>
              <a:t>Aar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7" b="39592"/>
          <a:stretch/>
        </p:blipFill>
        <p:spPr>
          <a:xfrm>
            <a:off x="-28888" y="-76200"/>
            <a:ext cx="9249088" cy="693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Thailand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Bangkok</a:t>
            </a:r>
          </a:p>
          <a:p>
            <a:r>
              <a:rPr lang="en-US" dirty="0"/>
              <a:t>Si </a:t>
            </a:r>
            <a:r>
              <a:rPr lang="en-US" dirty="0" err="1"/>
              <a:t>Racha</a:t>
            </a:r>
            <a:endParaRPr lang="en-US" dirty="0"/>
          </a:p>
          <a:p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Thani</a:t>
            </a:r>
            <a:endParaRPr lang="en-US" dirty="0"/>
          </a:p>
          <a:p>
            <a:r>
              <a:rPr lang="en-US" dirty="0"/>
              <a:t>Phuket</a:t>
            </a:r>
          </a:p>
          <a:p>
            <a:r>
              <a:rPr lang="en-US" dirty="0" err="1"/>
              <a:t>Songkla</a:t>
            </a:r>
            <a:endParaRPr lang="en-US" dirty="0"/>
          </a:p>
          <a:p>
            <a:r>
              <a:rPr lang="en-US" dirty="0" err="1" smtClean="0"/>
              <a:t>Pattani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2" b="322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Delhi</a:t>
            </a:r>
          </a:p>
          <a:p>
            <a:r>
              <a:rPr lang="en-US" dirty="0"/>
              <a:t>Agra</a:t>
            </a:r>
          </a:p>
          <a:p>
            <a:r>
              <a:rPr lang="en-US" dirty="0"/>
              <a:t>Kanpur</a:t>
            </a:r>
          </a:p>
          <a:p>
            <a:r>
              <a:rPr lang="en-US" dirty="0"/>
              <a:t>Calcutta</a:t>
            </a:r>
          </a:p>
          <a:p>
            <a:r>
              <a:rPr lang="en-US" dirty="0"/>
              <a:t>Chennai</a:t>
            </a:r>
          </a:p>
          <a:p>
            <a:r>
              <a:rPr lang="en-US" dirty="0" smtClean="0"/>
              <a:t>Mumbai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chemeClr val="accent5">
                  <a:lumMod val="75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bright="32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Prices &amp; Seasons Available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64343"/>
              </p:ext>
            </p:extLst>
          </p:nvPr>
        </p:nvGraphicFramePr>
        <p:xfrm>
          <a:off x="685800" y="1740408"/>
          <a:ext cx="7772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57350" y="5802868"/>
            <a:ext cx="62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Prices include all transportation and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DB540-7B40-4DDC-BEB7-F9B45A13E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8BDB540-7B40-4DDC-BEB7-F9B45A13E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1344B4-F71F-4831-B941-729218AFD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1344B4-F71F-4831-B941-729218AFD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EAD7B3-E5EC-4C60-89B3-A02AC898A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13EAD7B3-E5EC-4C60-89B3-A02AC898A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CB0C70-2A46-4318-85F1-00407AEA2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15CB0C70-2A46-4318-85F1-00407AEA2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789A95-94B9-4428-9BAF-6AC0681B8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07789A95-94B9-4428-9BAF-6AC0681B8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FC003-7EF4-48C8-8C1B-FA9CF344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6EFC003-7EF4-48C8-8C1B-FA9CF3447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Lucida Sans" panose="020B0602030504020204" pitchFamily="34" charset="0"/>
              </a:rPr>
              <a:t>“Just our way of saying thank you for your business.”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315200" cy="68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-- Jerry Pym, President</a:t>
            </a:r>
            <a:b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Global Business Travel</a:t>
            </a:r>
          </a:p>
          <a:p>
            <a:r>
              <a:rPr lang="en-US" sz="2800" dirty="0"/>
              <a:t>Prices </a:t>
            </a:r>
            <a:r>
              <a:rPr lang="en-US" sz="2800" dirty="0" smtClean="0"/>
              <a:t>include </a:t>
            </a:r>
            <a:r>
              <a:rPr lang="en-US" sz="2800" dirty="0"/>
              <a:t>all transportation, accommodations, and tour packages per person, per week.</a:t>
            </a:r>
          </a:p>
          <a:p>
            <a:r>
              <a:rPr lang="en-US" dirty="0"/>
              <a:t>For more information, contact Linda Wu in Purchasing.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435475"/>
            <a:ext cx="4880610" cy="365125"/>
          </a:xfrm>
        </p:spPr>
        <p:txBody>
          <a:bodyPr/>
          <a:lstStyle/>
          <a:p>
            <a:r>
              <a:rPr lang="en-US" dirty="0" smtClean="0"/>
              <a:t>Presented by User 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211</TotalTime>
  <Words>138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Aharoni</vt:lpstr>
      <vt:lpstr>Arial</vt:lpstr>
      <vt:lpstr>Bookman Old Style</vt:lpstr>
      <vt:lpstr>Broadway</vt:lpstr>
      <vt:lpstr>Calibri</vt:lpstr>
      <vt:lpstr>Lucida Sans</vt:lpstr>
      <vt:lpstr>Rockwell</vt:lpstr>
      <vt:lpstr>Rockwell Condensed</vt:lpstr>
      <vt:lpstr>Wingdings</vt:lpstr>
      <vt:lpstr>Wood Type</vt:lpstr>
      <vt:lpstr>This Year’s Personal Vacation Specials</vt:lpstr>
      <vt:lpstr>Morocco </vt:lpstr>
      <vt:lpstr>South Africa</vt:lpstr>
      <vt:lpstr>Thailand</vt:lpstr>
      <vt:lpstr>India</vt:lpstr>
      <vt:lpstr>Prices &amp; Seasons Available</vt:lpstr>
      <vt:lpstr>“Just our way of saying thank you for your business.”</vt:lpstr>
    </vt:vector>
  </TitlesOfParts>
  <Company>DCF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Year’s Personal Vacation Specials</dc:title>
  <dc:creator>Stephan Gigliotti</dc:creator>
  <cp:lastModifiedBy>Silvie Lambert</cp:lastModifiedBy>
  <cp:revision>33</cp:revision>
  <dcterms:created xsi:type="dcterms:W3CDTF">2003-04-11T19:32:45Z</dcterms:created>
  <dcterms:modified xsi:type="dcterms:W3CDTF">2016-07-29T03:13:40Z</dcterms:modified>
</cp:coreProperties>
</file>