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9"/>
  </p:notesMasterIdLst>
  <p:sldIdLst>
    <p:sldId id="257" r:id="rId2"/>
    <p:sldId id="258" r:id="rId3"/>
    <p:sldId id="267" r:id="rId4"/>
    <p:sldId id="265" r:id="rId5"/>
    <p:sldId id="259" r:id="rId6"/>
    <p:sldId id="261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04" autoAdjust="0"/>
    <p:restoredTop sz="86410" autoAdjust="0"/>
  </p:normalViewPr>
  <p:slideViewPr>
    <p:cSldViewPr>
      <p:cViewPr varScale="1">
        <p:scale>
          <a:sx n="58" d="100"/>
          <a:sy n="58" d="100"/>
        </p:scale>
        <p:origin x="3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F31C8-E1D1-4F68-ABFC-CFE55DF7B719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1E196-6383-458D-B0B2-7C414B16A303}">
      <dgm:prSet/>
      <dgm:spPr/>
      <dgm:t>
        <a:bodyPr/>
        <a:lstStyle/>
        <a:p>
          <a:pPr rtl="0"/>
          <a:r>
            <a:rPr lang="en-US" smtClean="0"/>
            <a:t>New Products</a:t>
          </a:r>
          <a:endParaRPr lang="en-US"/>
        </a:p>
      </dgm:t>
    </dgm:pt>
    <dgm:pt modelId="{73566311-37E2-4A33-8B0F-DF925E923303}" type="parTrans" cxnId="{13C8C834-2DAA-4098-8157-7BC55C6A8EA6}">
      <dgm:prSet/>
      <dgm:spPr/>
      <dgm:t>
        <a:bodyPr/>
        <a:lstStyle/>
        <a:p>
          <a:endParaRPr lang="en-US"/>
        </a:p>
      </dgm:t>
    </dgm:pt>
    <dgm:pt modelId="{7C8794C9-56EE-4BBF-997B-16E7E0C4FE57}" type="sibTrans" cxnId="{13C8C834-2DAA-4098-8157-7BC55C6A8EA6}">
      <dgm:prSet/>
      <dgm:spPr/>
      <dgm:t>
        <a:bodyPr/>
        <a:lstStyle/>
        <a:p>
          <a:endParaRPr lang="en-US"/>
        </a:p>
      </dgm:t>
    </dgm:pt>
    <dgm:pt modelId="{F04E0AE3-55CF-4DA3-9913-BAF3B4D3036D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Electronics</a:t>
          </a:r>
          <a:endParaRPr lang="en-US" dirty="0"/>
        </a:p>
      </dgm:t>
    </dgm:pt>
    <dgm:pt modelId="{5225CD6D-3225-406A-9A9D-F9B6207643A6}" type="parTrans" cxnId="{38652839-67E2-4D51-80A6-6029288ACE79}">
      <dgm:prSet/>
      <dgm:spPr/>
      <dgm:t>
        <a:bodyPr/>
        <a:lstStyle/>
        <a:p>
          <a:endParaRPr lang="en-US"/>
        </a:p>
      </dgm:t>
    </dgm:pt>
    <dgm:pt modelId="{D0B3357A-B159-4EAE-AAD5-20DE3EE0AF2B}" type="sibTrans" cxnId="{38652839-67E2-4D51-80A6-6029288ACE79}">
      <dgm:prSet/>
      <dgm:spPr/>
      <dgm:t>
        <a:bodyPr/>
        <a:lstStyle/>
        <a:p>
          <a:endParaRPr lang="en-US"/>
        </a:p>
      </dgm:t>
    </dgm:pt>
    <dgm:pt modelId="{DB688661-B1DF-4EBA-A7FE-8155E312DDE8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Clothing</a:t>
          </a:r>
          <a:endParaRPr lang="en-US"/>
        </a:p>
      </dgm:t>
    </dgm:pt>
    <dgm:pt modelId="{8EBFF0EF-CBE3-43A4-850E-F83B77C16FFD}" type="parTrans" cxnId="{53629C49-88C7-401D-8DAD-751AA4B0BFA0}">
      <dgm:prSet/>
      <dgm:spPr/>
      <dgm:t>
        <a:bodyPr/>
        <a:lstStyle/>
        <a:p>
          <a:endParaRPr lang="en-US"/>
        </a:p>
      </dgm:t>
    </dgm:pt>
    <dgm:pt modelId="{26440B89-2757-415F-A91F-AE55EF777689}" type="sibTrans" cxnId="{53629C49-88C7-401D-8DAD-751AA4B0BFA0}">
      <dgm:prSet/>
      <dgm:spPr/>
      <dgm:t>
        <a:bodyPr/>
        <a:lstStyle/>
        <a:p>
          <a:endParaRPr lang="en-US"/>
        </a:p>
      </dgm:t>
    </dgm:pt>
    <dgm:pt modelId="{D120A062-91E0-431F-9E34-E945A4643554}">
      <dgm:prSet/>
      <dgm:spPr/>
      <dgm:t>
        <a:bodyPr/>
        <a:lstStyle/>
        <a:p>
          <a:pPr rtl="0"/>
          <a:r>
            <a:rPr lang="en-US" smtClean="0"/>
            <a:t>Best-Selling Products</a:t>
          </a:r>
          <a:endParaRPr lang="en-US"/>
        </a:p>
      </dgm:t>
    </dgm:pt>
    <dgm:pt modelId="{69598F31-4A1A-4FAE-B737-3C8978123772}" type="parTrans" cxnId="{23B8B274-F080-490B-BC18-13D9B5E958FE}">
      <dgm:prSet/>
      <dgm:spPr/>
      <dgm:t>
        <a:bodyPr/>
        <a:lstStyle/>
        <a:p>
          <a:endParaRPr lang="en-US"/>
        </a:p>
      </dgm:t>
    </dgm:pt>
    <dgm:pt modelId="{4D15A4C0-09EF-462F-918A-859D73B17F94}" type="sibTrans" cxnId="{23B8B274-F080-490B-BC18-13D9B5E958FE}">
      <dgm:prSet/>
      <dgm:spPr/>
      <dgm:t>
        <a:bodyPr/>
        <a:lstStyle/>
        <a:p>
          <a:endParaRPr lang="en-US"/>
        </a:p>
      </dgm:t>
    </dgm:pt>
    <dgm:pt modelId="{1C57043C-102B-4971-874B-1DC7EEA6E01F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Electronics</a:t>
          </a:r>
          <a:endParaRPr lang="en-US"/>
        </a:p>
      </dgm:t>
    </dgm:pt>
    <dgm:pt modelId="{713A3581-805D-44C4-A63A-CE7BDADBE049}" type="parTrans" cxnId="{91DACC37-D29B-4C97-B5FB-71A3D7CB7B3B}">
      <dgm:prSet/>
      <dgm:spPr/>
      <dgm:t>
        <a:bodyPr/>
        <a:lstStyle/>
        <a:p>
          <a:endParaRPr lang="en-US"/>
        </a:p>
      </dgm:t>
    </dgm:pt>
    <dgm:pt modelId="{B8F8C0F7-0763-4FF8-A88F-1547BE532650}" type="sibTrans" cxnId="{91DACC37-D29B-4C97-B5FB-71A3D7CB7B3B}">
      <dgm:prSet/>
      <dgm:spPr/>
      <dgm:t>
        <a:bodyPr/>
        <a:lstStyle/>
        <a:p>
          <a:endParaRPr lang="en-US"/>
        </a:p>
      </dgm:t>
    </dgm:pt>
    <dgm:pt modelId="{A37A1A78-2707-427C-8B76-337B5C8EA4B9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Jewelry</a:t>
          </a:r>
          <a:endParaRPr lang="en-US"/>
        </a:p>
      </dgm:t>
    </dgm:pt>
    <dgm:pt modelId="{733AE768-0480-4B87-A583-A689BCEF5026}" type="parTrans" cxnId="{5E64E441-CDD0-4FAF-BDCC-DD19FE8494FB}">
      <dgm:prSet/>
      <dgm:spPr/>
      <dgm:t>
        <a:bodyPr/>
        <a:lstStyle/>
        <a:p>
          <a:endParaRPr lang="en-US"/>
        </a:p>
      </dgm:t>
    </dgm:pt>
    <dgm:pt modelId="{15A34EB8-1DAF-400D-901C-F3AF06D42214}" type="sibTrans" cxnId="{5E64E441-CDD0-4FAF-BDCC-DD19FE8494FB}">
      <dgm:prSet/>
      <dgm:spPr/>
      <dgm:t>
        <a:bodyPr/>
        <a:lstStyle/>
        <a:p>
          <a:endParaRPr lang="en-US"/>
        </a:p>
      </dgm:t>
    </dgm:pt>
    <dgm:pt modelId="{B385EC0E-C0FC-4D8F-A0B7-59C917F02D55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Toys</a:t>
          </a:r>
          <a:endParaRPr lang="en-US"/>
        </a:p>
      </dgm:t>
    </dgm:pt>
    <dgm:pt modelId="{A82AAF6C-AC90-4580-83E6-8317AAD1A920}" type="parTrans" cxnId="{5AED85B2-6C4D-4E57-B664-277EEE4B08A7}">
      <dgm:prSet/>
      <dgm:spPr/>
      <dgm:t>
        <a:bodyPr/>
        <a:lstStyle/>
        <a:p>
          <a:endParaRPr lang="en-US"/>
        </a:p>
      </dgm:t>
    </dgm:pt>
    <dgm:pt modelId="{3810B96C-4110-49F7-8BC8-E6F6B81745AE}" type="sibTrans" cxnId="{5AED85B2-6C4D-4E57-B664-277EEE4B08A7}">
      <dgm:prSet/>
      <dgm:spPr/>
      <dgm:t>
        <a:bodyPr/>
        <a:lstStyle/>
        <a:p>
          <a:endParaRPr lang="en-US"/>
        </a:p>
      </dgm:t>
    </dgm:pt>
    <dgm:pt modelId="{858D23B6-7ED5-4BFC-AE92-F62E5B4DAA39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Arts &amp; Crafts</a:t>
          </a:r>
          <a:endParaRPr lang="en-US" dirty="0"/>
        </a:p>
      </dgm:t>
    </dgm:pt>
    <dgm:pt modelId="{AF83BE83-C41C-43D1-BA3A-039BA83D74E9}" type="parTrans" cxnId="{75CE0654-5759-4DAE-A771-EF7CEF18EDF3}">
      <dgm:prSet/>
      <dgm:spPr/>
      <dgm:t>
        <a:bodyPr/>
        <a:lstStyle/>
        <a:p>
          <a:endParaRPr lang="en-US"/>
        </a:p>
      </dgm:t>
    </dgm:pt>
    <dgm:pt modelId="{E82567EE-E8B6-487E-85EF-C67DB49DE992}" type="sibTrans" cxnId="{75CE0654-5759-4DAE-A771-EF7CEF18EDF3}">
      <dgm:prSet/>
      <dgm:spPr/>
      <dgm:t>
        <a:bodyPr/>
        <a:lstStyle/>
        <a:p>
          <a:endParaRPr lang="en-US"/>
        </a:p>
      </dgm:t>
    </dgm:pt>
    <dgm:pt modelId="{D3DEA1B0-193D-4EC7-ACD2-C458F018C96D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Retired Products</a:t>
          </a:r>
          <a:endParaRPr lang="en-US" dirty="0"/>
        </a:p>
      </dgm:t>
    </dgm:pt>
    <dgm:pt modelId="{2FD805B6-54D5-48BB-A007-A9A685982FDB}" type="parTrans" cxnId="{CA6B3E2E-ABE7-4553-93FD-F81E00DDCDE4}">
      <dgm:prSet/>
      <dgm:spPr/>
      <dgm:t>
        <a:bodyPr/>
        <a:lstStyle/>
        <a:p>
          <a:endParaRPr lang="en-US"/>
        </a:p>
      </dgm:t>
    </dgm:pt>
    <dgm:pt modelId="{A5D247FA-B948-420F-A9B2-ACDFD512E4AE}" type="sibTrans" cxnId="{CA6B3E2E-ABE7-4553-93FD-F81E00DDCDE4}">
      <dgm:prSet/>
      <dgm:spPr/>
      <dgm:t>
        <a:bodyPr/>
        <a:lstStyle/>
        <a:p>
          <a:endParaRPr lang="en-US"/>
        </a:p>
      </dgm:t>
    </dgm:pt>
    <dgm:pt modelId="{584DEE1B-6226-4D9A-890C-35B7810B8E47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Tropical Fish</a:t>
          </a:r>
          <a:endParaRPr lang="en-US" dirty="0"/>
        </a:p>
      </dgm:t>
    </dgm:pt>
    <dgm:pt modelId="{73D387B2-4BAA-4D76-84E5-7DD4513B4CEB}" type="parTrans" cxnId="{C7B56987-3634-4AAB-B5A9-9D98F0B64E27}">
      <dgm:prSet/>
      <dgm:spPr/>
      <dgm:t>
        <a:bodyPr/>
        <a:lstStyle/>
        <a:p>
          <a:endParaRPr lang="en-US"/>
        </a:p>
      </dgm:t>
    </dgm:pt>
    <dgm:pt modelId="{A1E97AA0-8B2C-4E46-AB50-940D73F5EF83}" type="sibTrans" cxnId="{C7B56987-3634-4AAB-B5A9-9D98F0B64E27}">
      <dgm:prSet/>
      <dgm:spPr/>
      <dgm:t>
        <a:bodyPr/>
        <a:lstStyle/>
        <a:p>
          <a:endParaRPr lang="en-US"/>
        </a:p>
      </dgm:t>
    </dgm:pt>
    <dgm:pt modelId="{EF062CA6-1CF9-49B8-BA39-68B7F8CA67BF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Cosmetics</a:t>
          </a:r>
          <a:endParaRPr lang="en-US" dirty="0"/>
        </a:p>
      </dgm:t>
    </dgm:pt>
    <dgm:pt modelId="{FFBB0D52-8698-43C4-A9BF-7ECB62EBE3B0}" type="parTrans" cxnId="{ED4FB96F-ED3C-4BE0-9AEC-7DE1A7770581}">
      <dgm:prSet/>
      <dgm:spPr/>
      <dgm:t>
        <a:bodyPr/>
        <a:lstStyle/>
        <a:p>
          <a:endParaRPr lang="en-US"/>
        </a:p>
      </dgm:t>
    </dgm:pt>
    <dgm:pt modelId="{59A7CF19-97D4-43CF-AA83-88274FCC147D}" type="sibTrans" cxnId="{ED4FB96F-ED3C-4BE0-9AEC-7DE1A7770581}">
      <dgm:prSet/>
      <dgm:spPr/>
      <dgm:t>
        <a:bodyPr/>
        <a:lstStyle/>
        <a:p>
          <a:endParaRPr lang="en-US"/>
        </a:p>
      </dgm:t>
    </dgm:pt>
    <dgm:pt modelId="{FA88074C-675E-4654-AC4A-BABED914F543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Cheese</a:t>
          </a:r>
          <a:endParaRPr lang="en-US" dirty="0"/>
        </a:p>
      </dgm:t>
    </dgm:pt>
    <dgm:pt modelId="{51765EFD-813B-4BE6-A12D-8CA16A267B27}" type="parTrans" cxnId="{0D69C589-37ED-41F0-A407-18F81242A6F4}">
      <dgm:prSet/>
      <dgm:spPr/>
      <dgm:t>
        <a:bodyPr/>
        <a:lstStyle/>
        <a:p>
          <a:endParaRPr lang="en-US"/>
        </a:p>
      </dgm:t>
    </dgm:pt>
    <dgm:pt modelId="{627FA5C8-F2B8-4430-8F74-ABE29F5FBFE3}" type="sibTrans" cxnId="{0D69C589-37ED-41F0-A407-18F81242A6F4}">
      <dgm:prSet/>
      <dgm:spPr/>
      <dgm:t>
        <a:bodyPr/>
        <a:lstStyle/>
        <a:p>
          <a:endParaRPr lang="en-US"/>
        </a:p>
      </dgm:t>
    </dgm:pt>
    <dgm:pt modelId="{16FF9B63-693C-478E-8981-A7A0204391DE}" type="pres">
      <dgm:prSet presAssocID="{9E3F31C8-E1D1-4F68-ABFC-CFE55DF7B7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29A169-169F-489B-BF19-512F73E8AF28}" type="pres">
      <dgm:prSet presAssocID="{AE11E196-6383-458D-B0B2-7C414B16A303}" presName="linNode" presStyleCnt="0"/>
      <dgm:spPr/>
    </dgm:pt>
    <dgm:pt modelId="{B6033737-B686-4E63-8A74-8339C9377197}" type="pres">
      <dgm:prSet presAssocID="{AE11E196-6383-458D-B0B2-7C414B16A30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20AF4-DFBD-4653-A660-CA36B01C2EB7}" type="pres">
      <dgm:prSet presAssocID="{AE11E196-6383-458D-B0B2-7C414B16A30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2AC98-2CB2-4103-9D48-07D098B4968C}" type="pres">
      <dgm:prSet presAssocID="{7C8794C9-56EE-4BBF-997B-16E7E0C4FE57}" presName="sp" presStyleCnt="0"/>
      <dgm:spPr/>
    </dgm:pt>
    <dgm:pt modelId="{FE6D7128-0A1F-40B0-B1CF-C28DF1A62DF4}" type="pres">
      <dgm:prSet presAssocID="{D120A062-91E0-431F-9E34-E945A4643554}" presName="linNode" presStyleCnt="0"/>
      <dgm:spPr/>
    </dgm:pt>
    <dgm:pt modelId="{9E993805-6D4F-42AD-99BE-BDAF9D8494FE}" type="pres">
      <dgm:prSet presAssocID="{D120A062-91E0-431F-9E34-E945A464355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68828-4DF9-4459-A575-A1F8B33C48D6}" type="pres">
      <dgm:prSet presAssocID="{D120A062-91E0-431F-9E34-E945A464355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BFA60-E5AC-4DCC-ACCA-C1EC307D6438}" type="pres">
      <dgm:prSet presAssocID="{4D15A4C0-09EF-462F-918A-859D73B17F94}" presName="sp" presStyleCnt="0"/>
      <dgm:spPr/>
    </dgm:pt>
    <dgm:pt modelId="{27E06101-10BE-48AA-ACB0-34ED306C4DD0}" type="pres">
      <dgm:prSet presAssocID="{D3DEA1B0-193D-4EC7-ACD2-C458F018C96D}" presName="linNode" presStyleCnt="0"/>
      <dgm:spPr/>
    </dgm:pt>
    <dgm:pt modelId="{A39D865A-AF52-409D-94E0-154E88B13109}" type="pres">
      <dgm:prSet presAssocID="{D3DEA1B0-193D-4EC7-ACD2-C458F018C96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6473B-61D2-47A8-8287-FE64901A1D35}" type="pres">
      <dgm:prSet presAssocID="{D3DEA1B0-193D-4EC7-ACD2-C458F018C96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8F9896-4B61-42E5-BE34-0153E1BF29A0}" type="presOf" srcId="{FA88074C-675E-4654-AC4A-BABED914F543}" destId="{2FC6473B-61D2-47A8-8287-FE64901A1D35}" srcOrd="0" destOrd="2" presId="urn:microsoft.com/office/officeart/2005/8/layout/vList5"/>
    <dgm:cxn modelId="{23B8B274-F080-490B-BC18-13D9B5E958FE}" srcId="{9E3F31C8-E1D1-4F68-ABFC-CFE55DF7B719}" destId="{D120A062-91E0-431F-9E34-E945A4643554}" srcOrd="1" destOrd="0" parTransId="{69598F31-4A1A-4FAE-B737-3C8978123772}" sibTransId="{4D15A4C0-09EF-462F-918A-859D73B17F94}"/>
    <dgm:cxn modelId="{75CE0654-5759-4DAE-A771-EF7CEF18EDF3}" srcId="{D120A062-91E0-431F-9E34-E945A4643554}" destId="{858D23B6-7ED5-4BFC-AE92-F62E5B4DAA39}" srcOrd="3" destOrd="0" parTransId="{AF83BE83-C41C-43D1-BA3A-039BA83D74E9}" sibTransId="{E82567EE-E8B6-487E-85EF-C67DB49DE992}"/>
    <dgm:cxn modelId="{C7B56987-3634-4AAB-B5A9-9D98F0B64E27}" srcId="{D3DEA1B0-193D-4EC7-ACD2-C458F018C96D}" destId="{584DEE1B-6226-4D9A-890C-35B7810B8E47}" srcOrd="0" destOrd="0" parTransId="{73D387B2-4BAA-4D76-84E5-7DD4513B4CEB}" sibTransId="{A1E97AA0-8B2C-4E46-AB50-940D73F5EF83}"/>
    <dgm:cxn modelId="{91DACC37-D29B-4C97-B5FB-71A3D7CB7B3B}" srcId="{D120A062-91E0-431F-9E34-E945A4643554}" destId="{1C57043C-102B-4971-874B-1DC7EEA6E01F}" srcOrd="0" destOrd="0" parTransId="{713A3581-805D-44C4-A63A-CE7BDADBE049}" sibTransId="{B8F8C0F7-0763-4FF8-A88F-1547BE532650}"/>
    <dgm:cxn modelId="{3130A53D-7F2A-435E-B3AE-3B453C805720}" type="presOf" srcId="{AE11E196-6383-458D-B0B2-7C414B16A303}" destId="{B6033737-B686-4E63-8A74-8339C9377197}" srcOrd="0" destOrd="0" presId="urn:microsoft.com/office/officeart/2005/8/layout/vList5"/>
    <dgm:cxn modelId="{53629C49-88C7-401D-8DAD-751AA4B0BFA0}" srcId="{AE11E196-6383-458D-B0B2-7C414B16A303}" destId="{DB688661-B1DF-4EBA-A7FE-8155E312DDE8}" srcOrd="1" destOrd="0" parTransId="{8EBFF0EF-CBE3-43A4-850E-F83B77C16FFD}" sibTransId="{26440B89-2757-415F-A91F-AE55EF777689}"/>
    <dgm:cxn modelId="{9B00514A-B160-4742-B4E3-CDB8D558E978}" type="presOf" srcId="{A37A1A78-2707-427C-8B76-337B5C8EA4B9}" destId="{5E168828-4DF9-4459-A575-A1F8B33C48D6}" srcOrd="0" destOrd="1" presId="urn:microsoft.com/office/officeart/2005/8/layout/vList5"/>
    <dgm:cxn modelId="{ED4FB96F-ED3C-4BE0-9AEC-7DE1A7770581}" srcId="{D3DEA1B0-193D-4EC7-ACD2-C458F018C96D}" destId="{EF062CA6-1CF9-49B8-BA39-68B7F8CA67BF}" srcOrd="1" destOrd="0" parTransId="{FFBB0D52-8698-43C4-A9BF-7ECB62EBE3B0}" sibTransId="{59A7CF19-97D4-43CF-AA83-88274FCC147D}"/>
    <dgm:cxn modelId="{E3268D41-F525-4D3E-9B71-EDCCF00DFD85}" type="presOf" srcId="{584DEE1B-6226-4D9A-890C-35B7810B8E47}" destId="{2FC6473B-61D2-47A8-8287-FE64901A1D35}" srcOrd="0" destOrd="0" presId="urn:microsoft.com/office/officeart/2005/8/layout/vList5"/>
    <dgm:cxn modelId="{5AED85B2-6C4D-4E57-B664-277EEE4B08A7}" srcId="{D120A062-91E0-431F-9E34-E945A4643554}" destId="{B385EC0E-C0FC-4D8F-A0B7-59C917F02D55}" srcOrd="2" destOrd="0" parTransId="{A82AAF6C-AC90-4580-83E6-8317AAD1A920}" sibTransId="{3810B96C-4110-49F7-8BC8-E6F6B81745AE}"/>
    <dgm:cxn modelId="{0D69C589-37ED-41F0-A407-18F81242A6F4}" srcId="{D3DEA1B0-193D-4EC7-ACD2-C458F018C96D}" destId="{FA88074C-675E-4654-AC4A-BABED914F543}" srcOrd="2" destOrd="0" parTransId="{51765EFD-813B-4BE6-A12D-8CA16A267B27}" sibTransId="{627FA5C8-F2B8-4430-8F74-ABE29F5FBFE3}"/>
    <dgm:cxn modelId="{38652839-67E2-4D51-80A6-6029288ACE79}" srcId="{AE11E196-6383-458D-B0B2-7C414B16A303}" destId="{F04E0AE3-55CF-4DA3-9913-BAF3B4D3036D}" srcOrd="0" destOrd="0" parTransId="{5225CD6D-3225-406A-9A9D-F9B6207643A6}" sibTransId="{D0B3357A-B159-4EAE-AAD5-20DE3EE0AF2B}"/>
    <dgm:cxn modelId="{3DC977C8-07AB-417D-B4AD-C1BFE3B087D3}" type="presOf" srcId="{D3DEA1B0-193D-4EC7-ACD2-C458F018C96D}" destId="{A39D865A-AF52-409D-94E0-154E88B13109}" srcOrd="0" destOrd="0" presId="urn:microsoft.com/office/officeart/2005/8/layout/vList5"/>
    <dgm:cxn modelId="{03291764-C7AC-4CE6-94EB-5802F8ACECAE}" type="presOf" srcId="{858D23B6-7ED5-4BFC-AE92-F62E5B4DAA39}" destId="{5E168828-4DF9-4459-A575-A1F8B33C48D6}" srcOrd="0" destOrd="3" presId="urn:microsoft.com/office/officeart/2005/8/layout/vList5"/>
    <dgm:cxn modelId="{F49E1D43-2AFA-4B37-99E2-2AAC676AE99E}" type="presOf" srcId="{1C57043C-102B-4971-874B-1DC7EEA6E01F}" destId="{5E168828-4DF9-4459-A575-A1F8B33C48D6}" srcOrd="0" destOrd="0" presId="urn:microsoft.com/office/officeart/2005/8/layout/vList5"/>
    <dgm:cxn modelId="{1C1449B8-4BB2-40D9-B900-04E1B50DCF5C}" type="presOf" srcId="{EF062CA6-1CF9-49B8-BA39-68B7F8CA67BF}" destId="{2FC6473B-61D2-47A8-8287-FE64901A1D35}" srcOrd="0" destOrd="1" presId="urn:microsoft.com/office/officeart/2005/8/layout/vList5"/>
    <dgm:cxn modelId="{B05A4E98-A5FE-4702-8A61-52ACF76EC4B6}" type="presOf" srcId="{F04E0AE3-55CF-4DA3-9913-BAF3B4D3036D}" destId="{D7820AF4-DFBD-4653-A660-CA36B01C2EB7}" srcOrd="0" destOrd="0" presId="urn:microsoft.com/office/officeart/2005/8/layout/vList5"/>
    <dgm:cxn modelId="{CA6B3E2E-ABE7-4553-93FD-F81E00DDCDE4}" srcId="{9E3F31C8-E1D1-4F68-ABFC-CFE55DF7B719}" destId="{D3DEA1B0-193D-4EC7-ACD2-C458F018C96D}" srcOrd="2" destOrd="0" parTransId="{2FD805B6-54D5-48BB-A007-A9A685982FDB}" sibTransId="{A5D247FA-B948-420F-A9B2-ACDFD512E4AE}"/>
    <dgm:cxn modelId="{62F5045E-6CC6-477C-BA1C-09D3A005FB3E}" type="presOf" srcId="{D120A062-91E0-431F-9E34-E945A4643554}" destId="{9E993805-6D4F-42AD-99BE-BDAF9D8494FE}" srcOrd="0" destOrd="0" presId="urn:microsoft.com/office/officeart/2005/8/layout/vList5"/>
    <dgm:cxn modelId="{5E64E441-CDD0-4FAF-BDCC-DD19FE8494FB}" srcId="{D120A062-91E0-431F-9E34-E945A4643554}" destId="{A37A1A78-2707-427C-8B76-337B5C8EA4B9}" srcOrd="1" destOrd="0" parTransId="{733AE768-0480-4B87-A583-A689BCEF5026}" sibTransId="{15A34EB8-1DAF-400D-901C-F3AF06D42214}"/>
    <dgm:cxn modelId="{6EBAAFB0-4F0C-481E-A5E7-46F7376A92CA}" type="presOf" srcId="{B385EC0E-C0FC-4D8F-A0B7-59C917F02D55}" destId="{5E168828-4DF9-4459-A575-A1F8B33C48D6}" srcOrd="0" destOrd="2" presId="urn:microsoft.com/office/officeart/2005/8/layout/vList5"/>
    <dgm:cxn modelId="{6A50B2C1-526A-49A7-8FD6-4DDC175FB632}" type="presOf" srcId="{9E3F31C8-E1D1-4F68-ABFC-CFE55DF7B719}" destId="{16FF9B63-693C-478E-8981-A7A0204391DE}" srcOrd="0" destOrd="0" presId="urn:microsoft.com/office/officeart/2005/8/layout/vList5"/>
    <dgm:cxn modelId="{B73867C5-3F78-4E33-8C12-5DA0E2C6F265}" type="presOf" srcId="{DB688661-B1DF-4EBA-A7FE-8155E312DDE8}" destId="{D7820AF4-DFBD-4653-A660-CA36B01C2EB7}" srcOrd="0" destOrd="1" presId="urn:microsoft.com/office/officeart/2005/8/layout/vList5"/>
    <dgm:cxn modelId="{13C8C834-2DAA-4098-8157-7BC55C6A8EA6}" srcId="{9E3F31C8-E1D1-4F68-ABFC-CFE55DF7B719}" destId="{AE11E196-6383-458D-B0B2-7C414B16A303}" srcOrd="0" destOrd="0" parTransId="{73566311-37E2-4A33-8B0F-DF925E923303}" sibTransId="{7C8794C9-56EE-4BBF-997B-16E7E0C4FE57}"/>
    <dgm:cxn modelId="{CA591356-2C17-42FF-AEA3-73B8826564D4}" type="presParOf" srcId="{16FF9B63-693C-478E-8981-A7A0204391DE}" destId="{0429A169-169F-489B-BF19-512F73E8AF28}" srcOrd="0" destOrd="0" presId="urn:microsoft.com/office/officeart/2005/8/layout/vList5"/>
    <dgm:cxn modelId="{A1237483-46BD-44B1-A3F2-337F6D53D8A8}" type="presParOf" srcId="{0429A169-169F-489B-BF19-512F73E8AF28}" destId="{B6033737-B686-4E63-8A74-8339C9377197}" srcOrd="0" destOrd="0" presId="urn:microsoft.com/office/officeart/2005/8/layout/vList5"/>
    <dgm:cxn modelId="{3D7DE31C-3628-448A-8996-DF6F41A8EED6}" type="presParOf" srcId="{0429A169-169F-489B-BF19-512F73E8AF28}" destId="{D7820AF4-DFBD-4653-A660-CA36B01C2EB7}" srcOrd="1" destOrd="0" presId="urn:microsoft.com/office/officeart/2005/8/layout/vList5"/>
    <dgm:cxn modelId="{356BA473-AC17-43FB-9755-BB1CB31955DD}" type="presParOf" srcId="{16FF9B63-693C-478E-8981-A7A0204391DE}" destId="{E6B2AC98-2CB2-4103-9D48-07D098B4968C}" srcOrd="1" destOrd="0" presId="urn:microsoft.com/office/officeart/2005/8/layout/vList5"/>
    <dgm:cxn modelId="{AFDF41F4-1B2D-4978-83D4-7C8742314D3E}" type="presParOf" srcId="{16FF9B63-693C-478E-8981-A7A0204391DE}" destId="{FE6D7128-0A1F-40B0-B1CF-C28DF1A62DF4}" srcOrd="2" destOrd="0" presId="urn:microsoft.com/office/officeart/2005/8/layout/vList5"/>
    <dgm:cxn modelId="{84692523-4E6A-4139-9E6F-A1D67FFA85FC}" type="presParOf" srcId="{FE6D7128-0A1F-40B0-B1CF-C28DF1A62DF4}" destId="{9E993805-6D4F-42AD-99BE-BDAF9D8494FE}" srcOrd="0" destOrd="0" presId="urn:microsoft.com/office/officeart/2005/8/layout/vList5"/>
    <dgm:cxn modelId="{73310E24-F687-4BD5-ABA7-1DE83B935A23}" type="presParOf" srcId="{FE6D7128-0A1F-40B0-B1CF-C28DF1A62DF4}" destId="{5E168828-4DF9-4459-A575-A1F8B33C48D6}" srcOrd="1" destOrd="0" presId="urn:microsoft.com/office/officeart/2005/8/layout/vList5"/>
    <dgm:cxn modelId="{78BB0FB5-F0D9-4920-9C8C-EA2026311F01}" type="presParOf" srcId="{16FF9B63-693C-478E-8981-A7A0204391DE}" destId="{299BFA60-E5AC-4DCC-ACCA-C1EC307D6438}" srcOrd="3" destOrd="0" presId="urn:microsoft.com/office/officeart/2005/8/layout/vList5"/>
    <dgm:cxn modelId="{9781F513-AD28-4CAF-ACB5-7D976164C4D5}" type="presParOf" srcId="{16FF9B63-693C-478E-8981-A7A0204391DE}" destId="{27E06101-10BE-48AA-ACB0-34ED306C4DD0}" srcOrd="4" destOrd="0" presId="urn:microsoft.com/office/officeart/2005/8/layout/vList5"/>
    <dgm:cxn modelId="{838FDFBA-B0F9-4064-839A-76A55CA9850E}" type="presParOf" srcId="{27E06101-10BE-48AA-ACB0-34ED306C4DD0}" destId="{A39D865A-AF52-409D-94E0-154E88B13109}" srcOrd="0" destOrd="0" presId="urn:microsoft.com/office/officeart/2005/8/layout/vList5"/>
    <dgm:cxn modelId="{76C29E12-2D93-44D7-BD8A-3854E376A5F4}" type="presParOf" srcId="{27E06101-10BE-48AA-ACB0-34ED306C4DD0}" destId="{2FC6473B-61D2-47A8-8287-FE64901A1D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20AF4-DFBD-4653-A660-CA36B01C2EB7}">
      <dsp:nvSpPr>
        <dsp:cNvPr id="0" name=""/>
        <dsp:cNvSpPr/>
      </dsp:nvSpPr>
      <dsp:spPr>
        <a:xfrm rot="5400000">
          <a:off x="3480469" y="-1290063"/>
          <a:ext cx="888163" cy="3693695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Electronics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Clothing</a:t>
          </a:r>
          <a:endParaRPr lang="en-US" sz="1200" kern="1200"/>
        </a:p>
      </dsp:txBody>
      <dsp:txXfrm rot="-5400000">
        <a:off x="2077704" y="156059"/>
        <a:ext cx="3650338" cy="801449"/>
      </dsp:txXfrm>
    </dsp:sp>
    <dsp:sp modelId="{B6033737-B686-4E63-8A74-8339C9377197}">
      <dsp:nvSpPr>
        <dsp:cNvPr id="0" name=""/>
        <dsp:cNvSpPr/>
      </dsp:nvSpPr>
      <dsp:spPr>
        <a:xfrm>
          <a:off x="0" y="1682"/>
          <a:ext cx="2077703" cy="1110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New Products</a:t>
          </a:r>
          <a:endParaRPr lang="en-US" sz="3000" kern="1200"/>
        </a:p>
      </dsp:txBody>
      <dsp:txXfrm>
        <a:off x="54196" y="55878"/>
        <a:ext cx="1969311" cy="1001812"/>
      </dsp:txXfrm>
    </dsp:sp>
    <dsp:sp modelId="{5E168828-4DF9-4459-A575-A1F8B33C48D6}">
      <dsp:nvSpPr>
        <dsp:cNvPr id="0" name=""/>
        <dsp:cNvSpPr/>
      </dsp:nvSpPr>
      <dsp:spPr>
        <a:xfrm rot="5400000">
          <a:off x="3480469" y="-124349"/>
          <a:ext cx="888163" cy="3693695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Electronics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Jewelry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Toys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Arts &amp; Crafts</a:t>
          </a:r>
          <a:endParaRPr lang="en-US" sz="1200" kern="1200" dirty="0"/>
        </a:p>
      </dsp:txBody>
      <dsp:txXfrm rot="-5400000">
        <a:off x="2077704" y="1321773"/>
        <a:ext cx="3650338" cy="801449"/>
      </dsp:txXfrm>
    </dsp:sp>
    <dsp:sp modelId="{9E993805-6D4F-42AD-99BE-BDAF9D8494FE}">
      <dsp:nvSpPr>
        <dsp:cNvPr id="0" name=""/>
        <dsp:cNvSpPr/>
      </dsp:nvSpPr>
      <dsp:spPr>
        <a:xfrm>
          <a:off x="0" y="1167396"/>
          <a:ext cx="2077703" cy="1110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Best-Selling Products</a:t>
          </a:r>
          <a:endParaRPr lang="en-US" sz="3000" kern="1200"/>
        </a:p>
      </dsp:txBody>
      <dsp:txXfrm>
        <a:off x="54196" y="1221592"/>
        <a:ext cx="1969311" cy="1001812"/>
      </dsp:txXfrm>
    </dsp:sp>
    <dsp:sp modelId="{2FC6473B-61D2-47A8-8287-FE64901A1D35}">
      <dsp:nvSpPr>
        <dsp:cNvPr id="0" name=""/>
        <dsp:cNvSpPr/>
      </dsp:nvSpPr>
      <dsp:spPr>
        <a:xfrm rot="5400000">
          <a:off x="3480469" y="1041365"/>
          <a:ext cx="888163" cy="3693695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Tropical Fish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Cosmetics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Cheese</a:t>
          </a:r>
          <a:endParaRPr lang="en-US" sz="1200" kern="1200" dirty="0"/>
        </a:p>
      </dsp:txBody>
      <dsp:txXfrm rot="-5400000">
        <a:off x="2077704" y="2487488"/>
        <a:ext cx="3650338" cy="801449"/>
      </dsp:txXfrm>
    </dsp:sp>
    <dsp:sp modelId="{A39D865A-AF52-409D-94E0-154E88B13109}">
      <dsp:nvSpPr>
        <dsp:cNvPr id="0" name=""/>
        <dsp:cNvSpPr/>
      </dsp:nvSpPr>
      <dsp:spPr>
        <a:xfrm>
          <a:off x="0" y="2333110"/>
          <a:ext cx="2077703" cy="1110204"/>
        </a:xfrm>
        <a:prstGeom prst="round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Retired Products</a:t>
          </a:r>
          <a:endParaRPr lang="en-US" sz="3000" kern="1200" dirty="0"/>
        </a:p>
      </dsp:txBody>
      <dsp:txXfrm>
        <a:off x="54196" y="2387306"/>
        <a:ext cx="1969311" cy="1001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17CCF-90ED-4ADF-9F24-23B847255FC5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3DF7-5478-464B-9EAE-6F5A7B20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3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20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4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1F6F097-2C2E-49E9-A2A0-AEC5C1BC6A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21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9739-B777-412F-959C-E317A9A171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6F3-E3B7-4283-B20F-246D38E8F1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3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16F0-2576-462C-92FC-AAFF4B0EE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9567-A8C1-461B-B5CE-ABFCFE6A19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7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660E-37E7-41B5-8410-0FDDAD5C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1094-2C48-451B-8D60-832D47C92B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9C89-649F-44FF-A2F2-7F08515E5B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6570-4558-4A2A-9031-BC0AC5FD8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96C0-AA12-49AE-BD37-F2C2644B53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9B8D-486D-48C4-B5F9-CF3025B8A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i="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276872"/>
            <a:ext cx="5888736" cy="1143000"/>
          </a:xfrm>
          <a:noFill/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WORLDSHOP </a:t>
            </a:r>
            <a:r>
              <a:rPr lang="en-US" dirty="0" smtClean="0">
                <a:solidFill>
                  <a:schemeClr val="accent2"/>
                </a:solidFill>
              </a:rPr>
              <a:t>IMPORTS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3598327"/>
            <a:ext cx="5179080" cy="1377651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lvl="1"/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Year in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4496" y="5991671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 like where I’ve been…”</a:t>
            </a:r>
            <a:endParaRPr lang="en-US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92696"/>
            <a:ext cx="8964488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504" y="44624"/>
            <a:ext cx="2563804" cy="3447256"/>
            <a:chOff x="107504" y="116632"/>
            <a:chExt cx="2051720" cy="27587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Rectangle 7"/>
            <p:cNvSpPr/>
            <p:nvPr/>
          </p:nvSpPr>
          <p:spPr>
            <a:xfrm>
              <a:off x="196735" y="116632"/>
              <a:ext cx="1869423" cy="923330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prstTxWarp prst="textTriangle">
                <a:avLst>
                  <a:gd name="adj" fmla="val 28894"/>
                </a:avLst>
              </a:prstTxWarp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/>
                  <a:latin typeface="Elephant" panose="02020904090505020303" pitchFamily="18" charset="0"/>
                </a:rPr>
                <a:t>WSI</a:t>
              </a:r>
              <a:endPara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Elephant" panose="02020904090505020303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67" b="99250" l="4333" r="93500">
                          <a14:foregroundMark x1="5833" y1="57598" x2="5833" y2="57598"/>
                          <a14:foregroundMark x1="65167" y1="6754" x2="65167" y2="6754"/>
                          <a14:foregroundMark x1="91500" y1="12758" x2="91500" y2="12758"/>
                          <a14:foregroundMark x1="93500" y1="34146" x2="93500" y2="34146"/>
                          <a14:foregroundMark x1="12833" y1="91932" x2="12833" y2="91932"/>
                          <a14:foregroundMark x1="12833" y1="97186" x2="12833" y2="99250"/>
                          <a14:foregroundMark x1="4333" y1="60600" x2="4333" y2="60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052736"/>
              <a:ext cx="2051720" cy="18226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en-US" dirty="0"/>
              <a:t>Separation of </a:t>
            </a:r>
            <a:r>
              <a:rPr lang="en-US" dirty="0" smtClean="0"/>
              <a:t>Human Resources </a:t>
            </a:r>
            <a:r>
              <a:rPr lang="en-US" dirty="0"/>
              <a:t>and Finance </a:t>
            </a:r>
            <a:r>
              <a:rPr lang="en-US" dirty="0" smtClean="0"/>
              <a:t>Departments</a:t>
            </a:r>
            <a:endParaRPr lang="en-US" dirty="0"/>
          </a:p>
          <a:p>
            <a:pPr>
              <a:buClr>
                <a:schemeClr val="accent4"/>
              </a:buClr>
            </a:pPr>
            <a:r>
              <a:rPr lang="en-US" dirty="0" smtClean="0"/>
              <a:t>New </a:t>
            </a:r>
            <a:r>
              <a:rPr lang="en-US" dirty="0"/>
              <a:t>Office in Beijing</a:t>
            </a:r>
          </a:p>
          <a:p>
            <a:pPr>
              <a:buClr>
                <a:schemeClr val="accent4"/>
              </a:buClr>
            </a:pPr>
            <a:r>
              <a:rPr lang="en-US" dirty="0"/>
              <a:t>Expansion in </a:t>
            </a:r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2" name="4-Point Star 1"/>
          <p:cNvSpPr/>
          <p:nvPr/>
        </p:nvSpPr>
        <p:spPr>
          <a:xfrm>
            <a:off x="1547664" y="4869160"/>
            <a:ext cx="864096" cy="864096"/>
          </a:xfrm>
          <a:prstGeom prst="star4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782559" y="5085184"/>
            <a:ext cx="853337" cy="46805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006695" y="4869160"/>
            <a:ext cx="864096" cy="864096"/>
          </a:xfrm>
          <a:prstGeom prst="star5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230831" y="5067182"/>
            <a:ext cx="853337" cy="46805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444208" y="4869160"/>
            <a:ext cx="864096" cy="864096"/>
          </a:xfrm>
          <a:prstGeom prst="su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Who We’ll Miss</a:t>
            </a:r>
          </a:p>
        </p:txBody>
      </p:sp>
    </p:spTree>
    <p:extLst>
      <p:ext uri="{BB962C8B-B14F-4D97-AF65-F5344CB8AC3E}">
        <p14:creationId xmlns:p14="http://schemas.microsoft.com/office/powerpoint/2010/main" val="30730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538491"/>
              </p:ext>
            </p:extLst>
          </p:nvPr>
        </p:nvGraphicFramePr>
        <p:xfrm>
          <a:off x="1176865" y="2490135"/>
          <a:ext cx="5771399" cy="344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Financial Performance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Income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Assets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Revenue by Region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Africa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Europe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Middle Asia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East Asia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Australia &amp; Pacific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Mexico &amp; Central America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South America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Next Year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76864" y="2634151"/>
            <a:ext cx="6798736" cy="3027097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Further Development and Marketing of Internet Retail Sales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Expansion of Headquarters in Winnipeg, Canada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New Offices in New Orleans, U.S. and Lima, Peru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Hiring of 700 New Employees Worldwide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403648" y="663309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3388150">
            <a:off x="2145245" y="663309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-2700000">
            <a:off x="6444208" y="663309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185805" y="663309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403648" y="5445224"/>
            <a:ext cx="6296972" cy="792088"/>
          </a:xfrm>
          <a:prstGeom prst="rightArrow">
            <a:avLst>
              <a:gd name="adj1" fmla="val 50000"/>
              <a:gd name="adj2" fmla="val 27695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Arial Black" panose="020B0A04020102020204" pitchFamily="34" charset="0"/>
              </a:rPr>
              <a:t>ONWARD AND UPWARD</a:t>
            </a:r>
            <a:endParaRPr lang="en-US" i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836712"/>
            <a:ext cx="6798734" cy="1303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300" spc="-150" dirty="0">
                <a:solidFill>
                  <a:schemeClr val="accent2"/>
                </a:solidFill>
              </a:rPr>
              <a:t>WORLDSHOP IMPORTS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3008339"/>
            <a:ext cx="6798736" cy="3444997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42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Just Another Great Year…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42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Best Is Yet to Come!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5085184"/>
            <a:ext cx="549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“…and I love where I’m going</a:t>
            </a:r>
            <a:r>
              <a:rPr lang="en-US" i="1" dirty="0"/>
              <a:t>.” </a:t>
            </a:r>
            <a:r>
              <a:rPr lang="en-US" i="1" dirty="0" smtClean="0"/>
              <a:t>— R.D.</a:t>
            </a:r>
            <a:endParaRPr lang="en-US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76865" y="620688"/>
            <a:ext cx="6923527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2337" y="764704"/>
            <a:ext cx="1869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28894"/>
              </a:avLst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Elephant" panose="02020904090505020303" pitchFamily="18" charset="0"/>
              </a:rPr>
              <a:t>WSI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Elephant" panose="020209040905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1395</TotalTime>
  <Words>143</Words>
  <Application>Microsoft Office PowerPoint</Application>
  <PresentationFormat>On-screen Show (4:3)</PresentationFormat>
  <Paragraphs>50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Elephant</vt:lpstr>
      <vt:lpstr>Garamond</vt:lpstr>
      <vt:lpstr>Times New Roman</vt:lpstr>
      <vt:lpstr>Organic</vt:lpstr>
      <vt:lpstr>WORLDSHOP IMPORTS</vt:lpstr>
      <vt:lpstr>Changes</vt:lpstr>
      <vt:lpstr>People</vt:lpstr>
      <vt:lpstr>Products</vt:lpstr>
      <vt:lpstr>Financial Performance</vt:lpstr>
      <vt:lpstr>Next Year</vt:lpstr>
      <vt:lpstr>WORLDSHOP IMPORTS</vt:lpstr>
    </vt:vector>
  </TitlesOfParts>
  <Company>DCF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WORLDSHOP IMPORTS The year in review</dc:title>
  <dc:creator>Yasko Morimoto</dc:creator>
  <cp:lastModifiedBy>Silvie Lambert</cp:lastModifiedBy>
  <cp:revision>102</cp:revision>
  <dcterms:created xsi:type="dcterms:W3CDTF">1999-01-07T11:27:32Z</dcterms:created>
  <dcterms:modified xsi:type="dcterms:W3CDTF">2016-08-30T04:00:51Z</dcterms:modified>
</cp:coreProperties>
</file>