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65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5" d="100"/>
          <a:sy n="7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Separation of Human Resources and Finance Departments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New </a:t>
            </a:r>
            <a:r>
              <a:rPr lang="en-US" dirty="0"/>
              <a:t>Office in Beijing</a:t>
            </a:r>
          </a:p>
          <a:p>
            <a:pPr>
              <a:buClr>
                <a:schemeClr val="accent4"/>
              </a:buClr>
            </a:pPr>
            <a:r>
              <a:rPr lang="en-US" dirty="0"/>
              <a:t>Expansion in Africa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1752929" y="404664"/>
            <a:ext cx="864096" cy="864096"/>
          </a:xfrm>
          <a:prstGeom prst="star4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87824" y="620688"/>
            <a:ext cx="853337" cy="46805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211960" y="404664"/>
            <a:ext cx="864096" cy="864096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36096" y="602686"/>
            <a:ext cx="853337" cy="46805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6649473" y="404664"/>
            <a:ext cx="864096" cy="864096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South America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03648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45245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900000">
            <a:off x="6444208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85805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869160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132</Words>
  <Application>Microsoft Office PowerPoint</Application>
  <PresentationFormat>On-screen Show (4:3)</PresentationFormat>
  <Paragraphs>43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WORLDSHOP IMPORTS</vt:lpstr>
      <vt:lpstr>Changes</vt:lpstr>
      <vt:lpstr>People</vt:lpstr>
      <vt:lpstr>Products</vt:lpstr>
      <vt:lpstr>Financial Performance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Dean Mayer</cp:lastModifiedBy>
  <cp:revision>55</cp:revision>
  <dcterms:created xsi:type="dcterms:W3CDTF">1999-01-07T11:27:32Z</dcterms:created>
  <dcterms:modified xsi:type="dcterms:W3CDTF">2013-05-13T14:55:50Z</dcterms:modified>
</cp:coreProperties>
</file>