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"/>
  </p:notesMasterIdLst>
  <p:sldIdLst>
    <p:sldId id="257" r:id="rId2"/>
    <p:sldId id="258" r:id="rId3"/>
    <p:sldId id="259" r:id="rId4"/>
    <p:sldId id="265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384" autoAdjust="0"/>
  </p:normalViewPr>
  <p:slideViewPr>
    <p:cSldViewPr>
      <p:cViewPr varScale="1">
        <p:scale>
          <a:sx n="66" d="100"/>
          <a:sy n="66" d="100"/>
        </p:scale>
        <p:origin x="5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2348880"/>
            <a:ext cx="5888194" cy="1143000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/>
              <a:t>WORLDSHOP </a:t>
            </a:r>
            <a:r>
              <a:rPr lang="en-US" sz="4000" dirty="0" smtClean="0"/>
              <a:t>IMPORTS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598327"/>
            <a:ext cx="4963056" cy="1377651"/>
          </a:xfrm>
          <a:noFill/>
          <a:ln/>
        </p:spPr>
        <p:txBody>
          <a:bodyPr/>
          <a:lstStyle/>
          <a:p>
            <a:pPr marL="0" lvl="1" algn="l"/>
            <a:r>
              <a:rPr lang="en-US" dirty="0"/>
              <a:t>The Year in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Separation of Human Resources and Finance Departments</a:t>
            </a:r>
          </a:p>
          <a:p>
            <a:r>
              <a:rPr lang="en-US" dirty="0"/>
              <a:t>New Customers</a:t>
            </a:r>
          </a:p>
          <a:p>
            <a:r>
              <a:rPr lang="en-US" dirty="0"/>
              <a:t>New Office in Beijing</a:t>
            </a:r>
          </a:p>
          <a:p>
            <a:r>
              <a:rPr lang="en-US" dirty="0"/>
              <a:t>Expansion in Africa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South America</a:t>
            </a:r>
          </a:p>
          <a:p>
            <a:pPr>
              <a:lnSpc>
                <a:spcPct val="90000"/>
              </a:lnSpc>
            </a:pPr>
            <a:r>
              <a:rPr lang="en-US" sz="2000"/>
              <a:t>Balance Sheet</a:t>
            </a:r>
          </a:p>
          <a:p>
            <a:pPr>
              <a:lnSpc>
                <a:spcPct val="90000"/>
              </a:lnSpc>
            </a:pPr>
            <a:r>
              <a:rPr lang="en-US" sz="200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/>
              <a:t>Stock Performance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/>
              <a:t>Hiring of 700 New Employees Worldwide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WORLDSHOP </a:t>
            </a:r>
            <a:r>
              <a:rPr lang="en-US" dirty="0" smtClean="0"/>
              <a:t>IMPORTS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4400" dirty="0" smtClean="0"/>
              <a:t>Just Another Great Year…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4400" dirty="0" smtClean="0"/>
              <a:t>The </a:t>
            </a:r>
            <a:r>
              <a:rPr lang="en-US" sz="4400" dirty="0"/>
              <a:t>Best Is Yet </a:t>
            </a:r>
            <a:r>
              <a:rPr lang="en-US" sz="4400" dirty="0" smtClean="0"/>
              <a:t>to Come</a:t>
            </a:r>
            <a:r>
              <a:rPr lang="en-US" sz="4400" dirty="0"/>
              <a:t>!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</TotalTime>
  <Words>112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WORLDSHOP IMPORTS</vt:lpstr>
      <vt:lpstr>Changes</vt:lpstr>
      <vt:lpstr>Financial Performance</vt:lpstr>
      <vt:lpstr>Products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Stephan Gigliotti</cp:lastModifiedBy>
  <cp:revision>26</cp:revision>
  <dcterms:created xsi:type="dcterms:W3CDTF">1999-01-07T11:27:32Z</dcterms:created>
  <dcterms:modified xsi:type="dcterms:W3CDTF">2013-04-22T06:32:42Z</dcterms:modified>
</cp:coreProperties>
</file>