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690-6583-453E-BF22-924DEE3BE0AD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90369-259B-426F-B6F6-643BF1408C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690-6583-453E-BF22-924DEE3BE0AD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0369-259B-426F-B6F6-643BF1408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690-6583-453E-BF22-924DEE3BE0AD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0369-259B-426F-B6F6-643BF1408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858690-6583-453E-BF22-924DEE3BE0AD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3C90369-259B-426F-B6F6-643BF1408C8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690-6583-453E-BF22-924DEE3BE0AD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0369-259B-426F-B6F6-643BF1408C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690-6583-453E-BF22-924DEE3BE0AD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0369-259B-426F-B6F6-643BF1408C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0369-259B-426F-B6F6-643BF1408C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690-6583-453E-BF22-924DEE3BE0AD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690-6583-453E-BF22-924DEE3BE0AD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0369-259B-426F-B6F6-643BF1408C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690-6583-453E-BF22-924DEE3BE0AD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0369-259B-426F-B6F6-643BF1408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858690-6583-453E-BF22-924DEE3BE0AD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C90369-259B-426F-B6F6-643BF1408C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8690-6583-453E-BF22-924DEE3BE0AD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90369-259B-426F-B6F6-643BF1408C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858690-6583-453E-BF22-924DEE3BE0AD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3C90369-259B-426F-B6F6-643BF1408C8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South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46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Located in the Western Hemisphere and mostly in the Southern Hemisphere.</a:t>
            </a:r>
          </a:p>
          <a:p>
            <a:r>
              <a:rPr lang="en-US" dirty="0" smtClean="0"/>
              <a:t>Bordered on the west by the Pacific Ocean and on the north and east by the Atlantic Ocean.</a:t>
            </a:r>
          </a:p>
          <a:p>
            <a:r>
              <a:rPr lang="en-US" dirty="0" smtClean="0"/>
              <a:t>Also bordered by the North America and the Caribbean Sea to the northwest.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America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7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American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Argentina</a:t>
            </a:r>
          </a:p>
          <a:p>
            <a:r>
              <a:rPr lang="en-US" dirty="0" smtClean="0"/>
              <a:t>Bolivia</a:t>
            </a:r>
          </a:p>
          <a:p>
            <a:r>
              <a:rPr lang="en-US" dirty="0" smtClean="0"/>
              <a:t>Brazil</a:t>
            </a:r>
          </a:p>
          <a:p>
            <a:r>
              <a:rPr lang="en-US" dirty="0" smtClean="0"/>
              <a:t>Chile</a:t>
            </a:r>
          </a:p>
          <a:p>
            <a:r>
              <a:rPr lang="en-US" dirty="0" smtClean="0"/>
              <a:t>Colombia</a:t>
            </a:r>
          </a:p>
          <a:p>
            <a:r>
              <a:rPr lang="en-US" dirty="0" smtClean="0"/>
              <a:t>Ecuador</a:t>
            </a:r>
          </a:p>
          <a:p>
            <a:r>
              <a:rPr lang="en-US" dirty="0" smtClean="0"/>
              <a:t>Guyana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Paraguay</a:t>
            </a:r>
          </a:p>
          <a:p>
            <a:r>
              <a:rPr lang="en-US" dirty="0" smtClean="0"/>
              <a:t>Peru</a:t>
            </a:r>
          </a:p>
          <a:p>
            <a:r>
              <a:rPr lang="en-US" dirty="0" smtClean="0"/>
              <a:t>Suriname</a:t>
            </a:r>
          </a:p>
          <a:p>
            <a:r>
              <a:rPr lang="en-US" dirty="0" smtClean="0"/>
              <a:t>Uruguay</a:t>
            </a:r>
          </a:p>
          <a:p>
            <a:r>
              <a:rPr lang="en-US" dirty="0" smtClean="0"/>
              <a:t>Venezuela</a:t>
            </a:r>
          </a:p>
          <a:p>
            <a:r>
              <a:rPr lang="en-US" dirty="0" smtClean="0"/>
              <a:t>French Guiana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13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1" y="1511479"/>
            <a:ext cx="4800600" cy="477926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South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56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</TotalTime>
  <Words>72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South America</vt:lpstr>
      <vt:lpstr>South America Location</vt:lpstr>
      <vt:lpstr>South American Countries</vt:lpstr>
      <vt:lpstr>Map of South America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America</dc:title>
  <dc:creator>Dean Mayer</dc:creator>
  <cp:lastModifiedBy>Dean Mayer</cp:lastModifiedBy>
  <cp:revision>4</cp:revision>
  <dcterms:created xsi:type="dcterms:W3CDTF">2012-10-17T19:16:56Z</dcterms:created>
  <dcterms:modified xsi:type="dcterms:W3CDTF">2012-10-17T19:30:28Z</dcterms:modified>
</cp:coreProperties>
</file>